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9B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lang="zh-CN" altLang="en-US" smtClean="0"/>
              <a:t>2024/3/2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03A9CF9E-5689-5425-2E31-08BB2056BE51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E8DBF9E-9C59-1DE2-615F-7D381F127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A99718B-694A-33AE-B410-9C2A856F0C8D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8EC8B4B-370D-FB25-A29C-D6E66F4D538A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7A4397E-9F64-206D-6C62-3C242C04389C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18F311B-5857-378D-D519-B5FED3FC57D5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35A5765-7D43-4E02-055D-C93552C9D33E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2638C68-CE7A-95EC-AB95-9FB2FA23C712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001A170-25CA-0E31-26FC-043E5ABFAF5D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79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F4E7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学院：</a:t>
            </a:r>
            <a:endParaRPr lang="zh-CN" altLang="en-US" dirty="0">
              <a:solidFill>
                <a:srgbClr val="B9B9B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学生：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6" y="2772469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指导老师：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1753386" y="3331457"/>
            <a:ext cx="8682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000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2024</a:t>
            </a:r>
            <a:r>
              <a:rPr lang="zh-CN" altLang="en-US" sz="2000" dirty="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年浙江省第二十届大学生程序设计竞赛中荣获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5" y="4985486"/>
            <a:ext cx="286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6948128" y="5110117"/>
            <a:ext cx="322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杭州师范大学学科竞赛委员会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486592" y="5448671"/>
            <a:ext cx="19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二〇二三年四月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E86AB3-504C-5A18-0767-F82C34C57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552" y="4680627"/>
            <a:ext cx="1595121" cy="149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67</Words>
  <Application>Microsoft Office PowerPoint</Application>
  <PresentationFormat>宽屏</PresentationFormat>
  <Paragraphs>14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黑体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志程 潘</dc:creator>
  <cp:lastModifiedBy>志程 潘</cp:lastModifiedBy>
  <cp:revision>18</cp:revision>
  <dcterms:created xsi:type="dcterms:W3CDTF">2023-09-24T03:40:19Z</dcterms:created>
  <dcterms:modified xsi:type="dcterms:W3CDTF">2024-03-02T05:42:35Z</dcterms:modified>
</cp:coreProperties>
</file>

<file path=docProps/thumbnail.jpeg>
</file>